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36" r:id="rId2"/>
    <p:sldId id="303" r:id="rId3"/>
    <p:sldId id="331" r:id="rId4"/>
    <p:sldId id="368" r:id="rId5"/>
    <p:sldId id="369" r:id="rId6"/>
    <p:sldId id="370" r:id="rId7"/>
    <p:sldId id="371" r:id="rId8"/>
    <p:sldId id="372" r:id="rId9"/>
    <p:sldId id="359" r:id="rId10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61" autoAdjust="0"/>
    <p:restoredTop sz="87183" autoAdjust="0"/>
  </p:normalViewPr>
  <p:slideViewPr>
    <p:cSldViewPr>
      <p:cViewPr varScale="1">
        <p:scale>
          <a:sx n="119" d="100"/>
          <a:sy n="119" d="100"/>
        </p:scale>
        <p:origin x="52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12/03/2019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965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6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066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436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25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937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777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16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97" y="381000"/>
            <a:ext cx="8301101" cy="762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CALMS to design a deployment pipeline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D522C0-6D66-6843-B334-523CE105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76" y="2438400"/>
            <a:ext cx="4905247" cy="366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212232"/>
            <a:ext cx="27432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tho</a:t>
            </a: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3956" y="4724400"/>
            <a:ext cx="8235244" cy="1619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Model to bring to bear on pipeline design and maintenance. And also testing.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  <a:sym typeface="Wingdings" pitchFamily="2" charset="2"/>
              </a:rPr>
              <a:t></a:t>
            </a:r>
            <a:endParaRPr lang="en-GB" b="1" dirty="0">
              <a:solidFill>
                <a:schemeClr val="bg1"/>
              </a:solidFill>
              <a:latin typeface="Courier" pitchFamily="2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42936A-87E3-3D4A-8A33-EA7B3236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329712"/>
            <a:ext cx="2743200" cy="31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43" y="304800"/>
            <a:ext cx="8763000" cy="6858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CALMS?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91000" y="1524000"/>
            <a:ext cx="4667067" cy="510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Culture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Automation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Lean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Measure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Sharing</a:t>
            </a:r>
            <a:endParaRPr lang="en-GB" sz="5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8B9228-C070-9845-8CA3-D0A835733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05000"/>
            <a:ext cx="3279801" cy="382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7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444795"/>
            <a:ext cx="80772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CALMS and Pipelines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0" y="1359195"/>
            <a:ext cx="4267200" cy="5041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Build pipelines with principles</a:t>
            </a:r>
          </a:p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Bad pipelines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Upstream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Downstream</a:t>
            </a:r>
          </a:p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They are collaboration points</a:t>
            </a:r>
          </a:p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For humane work</a:t>
            </a: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E0C4B6-25DE-634C-9E97-403AF28AD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874" b="-1244"/>
          <a:stretch/>
        </p:blipFill>
        <p:spPr>
          <a:xfrm>
            <a:off x="730624" y="2210098"/>
            <a:ext cx="3644153" cy="33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0350" y="381000"/>
            <a:ext cx="35433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Handouts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04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1300" y="444795"/>
            <a:ext cx="3581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Organise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05400" y="1524000"/>
            <a:ext cx="3733800" cy="5041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bg1"/>
                </a:solidFill>
                <a:latin typeface="Courier" pitchFamily="2" charset="0"/>
              </a:rPr>
              <a:t>Groups of 4 or 5</a:t>
            </a:r>
          </a:p>
          <a:p>
            <a:r>
              <a:rPr lang="en-GB" sz="2800" dirty="0">
                <a:solidFill>
                  <a:schemeClr val="bg1"/>
                </a:solidFill>
                <a:latin typeface="Courier" pitchFamily="2" charset="0"/>
              </a:rPr>
              <a:t>Pipeline owner</a:t>
            </a:r>
          </a:p>
          <a:p>
            <a:r>
              <a:rPr lang="en-GB" sz="2800" dirty="0">
                <a:solidFill>
                  <a:schemeClr val="bg1"/>
                </a:solidFill>
                <a:latin typeface="Courier" pitchFamily="2" charset="0"/>
              </a:rPr>
              <a:t>Same org is fine</a:t>
            </a:r>
          </a:p>
          <a:p>
            <a:r>
              <a:rPr lang="en-GB" sz="2800" dirty="0">
                <a:solidFill>
                  <a:schemeClr val="bg1"/>
                </a:solidFill>
                <a:latin typeface="Courier" pitchFamily="2" charset="0"/>
              </a:rPr>
              <a:t>Sit together, lets move around </a:t>
            </a:r>
          </a:p>
          <a:p>
            <a:r>
              <a:rPr lang="en-GB" sz="2800" dirty="0">
                <a:solidFill>
                  <a:schemeClr val="bg1"/>
                </a:solidFill>
                <a:latin typeface="Courier" pitchFamily="2" charset="0"/>
              </a:rPr>
              <a:t>Big paper, post its, pens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419CE9-4CFE-054D-9D8A-30F48887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2438400"/>
            <a:ext cx="4064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4550" y="444795"/>
            <a:ext cx="49149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Gather Data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191000"/>
            <a:ext cx="7467600" cy="2057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Quiz your pipeline owner on: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Environments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Test strategy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Application context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Risks – real and imagined</a:t>
            </a: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5DB9D-9C0E-064F-A634-ABC4AE5EC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725" y="1447800"/>
            <a:ext cx="2114550" cy="26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57200"/>
            <a:ext cx="7391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Design a Pipeline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57600" y="1371600"/>
            <a:ext cx="495300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Consider: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What makes money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Where risk lies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Most important types of testing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Path to live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CALMS Handout principles</a:t>
            </a:r>
          </a:p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Use the pipeline key to express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EFC1A8-60A9-6845-A8DB-62E317FE4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25" y="2525485"/>
            <a:ext cx="3342675" cy="272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7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299" y="584200"/>
            <a:ext cx="5867400" cy="990600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sz="48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Reflections on pipeline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63514-88F7-7E42-A07A-B90F8FBC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864" y="2438400"/>
            <a:ext cx="5030271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78524</TotalTime>
  <Words>136</Words>
  <Application>Microsoft Macintosh PowerPoint</Application>
  <PresentationFormat>On-screen Show (4:3)</PresentationFormat>
  <Paragraphs>47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Courier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662</cp:revision>
  <cp:lastPrinted>2014-02-12T13:02:37Z</cp:lastPrinted>
  <dcterms:created xsi:type="dcterms:W3CDTF">2006-08-16T00:00:00Z</dcterms:created>
  <dcterms:modified xsi:type="dcterms:W3CDTF">2019-03-12T09:18:34Z</dcterms:modified>
</cp:coreProperties>
</file>